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1" r:id="rId3"/>
    <p:sldId id="269" r:id="rId4"/>
    <p:sldId id="257" r:id="rId5"/>
    <p:sldId id="273" r:id="rId6"/>
    <p:sldId id="275" r:id="rId7"/>
    <p:sldId id="261" r:id="rId8"/>
    <p:sldId id="264" r:id="rId9"/>
    <p:sldId id="279" r:id="rId10"/>
    <p:sldId id="274" r:id="rId11"/>
    <p:sldId id="266" r:id="rId12"/>
    <p:sldId id="278" r:id="rId13"/>
    <p:sldId id="277" r:id="rId14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67291-9B3F-4AB3-94C9-1BCB541ACCD0}" type="datetimeFigureOut">
              <a:rPr lang="en-CA" smtClean="0"/>
              <a:t>05/05/2014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8A072-DA30-44DD-AF7B-6AA42F503D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7290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4FD97C-60A1-40C2-AA90-22268E62A0F2}" type="datetimeFigureOut">
              <a:rPr lang="en-CA" smtClean="0"/>
              <a:t>05/05/2014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64A8D-BE86-42F0-8F0A-BDF57FEF885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3284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64A8D-BE86-42F0-8F0A-BDF57FEF885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3340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35CD-8E9C-457C-B6B3-AE077C0B7393}" type="datetimeFigureOut">
              <a:rPr lang="en-CA" smtClean="0"/>
              <a:t>05/05/2014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75696B-43F9-4268-8D26-2CBE40B0BAB1}" type="slidenum">
              <a:rPr lang="en-CA" smtClean="0"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35CD-8E9C-457C-B6B3-AE077C0B7393}" type="datetimeFigureOut">
              <a:rPr lang="en-CA" smtClean="0"/>
              <a:t>05/05/2014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5696B-43F9-4268-8D26-2CBE40B0BA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35CD-8E9C-457C-B6B3-AE077C0B7393}" type="datetimeFigureOut">
              <a:rPr lang="en-CA" smtClean="0"/>
              <a:t>05/05/2014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5696B-43F9-4268-8D26-2CBE40B0BA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35CD-8E9C-457C-B6B3-AE077C0B7393}" type="datetimeFigureOut">
              <a:rPr lang="en-CA" smtClean="0"/>
              <a:t>05/05/2014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5696B-43F9-4268-8D26-2CBE40B0BA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35CD-8E9C-457C-B6B3-AE077C0B7393}" type="datetimeFigureOut">
              <a:rPr lang="en-CA" smtClean="0"/>
              <a:t>05/05/2014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5696B-43F9-4268-8D26-2CBE40B0BAB1}" type="slidenum">
              <a:rPr lang="en-CA" smtClean="0"/>
              <a:t>‹#›</a:t>
            </a:fld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35CD-8E9C-457C-B6B3-AE077C0B7393}" type="datetimeFigureOut">
              <a:rPr lang="en-CA" smtClean="0"/>
              <a:t>05/05/2014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5696B-43F9-4268-8D26-2CBE40B0BAB1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35CD-8E9C-457C-B6B3-AE077C0B7393}" type="datetimeFigureOut">
              <a:rPr lang="en-CA" smtClean="0"/>
              <a:t>05/05/2014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5696B-43F9-4268-8D26-2CBE40B0BAB1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35CD-8E9C-457C-B6B3-AE077C0B7393}" type="datetimeFigureOut">
              <a:rPr lang="en-CA" smtClean="0"/>
              <a:t>05/05/2014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5696B-43F9-4268-8D26-2CBE40B0BA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35CD-8E9C-457C-B6B3-AE077C0B7393}" type="datetimeFigureOut">
              <a:rPr lang="en-CA" smtClean="0"/>
              <a:t>05/05/2014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5696B-43F9-4268-8D26-2CBE40B0BA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35CD-8E9C-457C-B6B3-AE077C0B7393}" type="datetimeFigureOut">
              <a:rPr lang="en-CA" smtClean="0"/>
              <a:t>05/05/2014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5696B-43F9-4268-8D26-2CBE40B0BA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A35CD-8E9C-457C-B6B3-AE077C0B7393}" type="datetimeFigureOut">
              <a:rPr lang="en-CA" smtClean="0"/>
              <a:t>05/05/2014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5696B-43F9-4268-8D26-2CBE40B0BAB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B8A35CD-8E9C-457C-B6B3-AE077C0B7393}" type="datetimeFigureOut">
              <a:rPr lang="en-CA" smtClean="0"/>
              <a:t>05/05/2014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75696B-43F9-4268-8D26-2CBE40B0BAB1}" type="slidenum">
              <a:rPr lang="en-CA" smtClean="0"/>
              <a:t>‹#›</a:t>
            </a:fld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59832" y="1772816"/>
            <a:ext cx="351493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LIT</a:t>
            </a:r>
          </a:p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</a:p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Supervisors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822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1"/>
          <p:cNvSpPr/>
          <p:nvPr/>
        </p:nvSpPr>
        <p:spPr>
          <a:xfrm>
            <a:off x="2627784" y="2523158"/>
            <a:ext cx="5022304" cy="2207240"/>
          </a:xfrm>
          <a:prstGeom prst="wedgeEllipseCallou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CA" sz="3200" dirty="0" smtClean="0">
                <a:latin typeface="AR DARLING" panose="02000000000000000000" pitchFamily="2" charset="0"/>
              </a:rPr>
              <a:t>“Shannon needs to start getting to work on time.”</a:t>
            </a:r>
            <a:endParaRPr lang="en-CA" sz="3200" dirty="0">
              <a:latin typeface="AR DARLING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556" y="836712"/>
            <a:ext cx="4236609" cy="702766"/>
          </a:xfrm>
          <a:prstGeom prst="cloudCallout">
            <a:avLst>
              <a:gd name="adj1" fmla="val 28103"/>
              <a:gd name="adj2" fmla="val 209198"/>
            </a:avLst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2400" dirty="0" smtClean="0"/>
              <a:t>In the department?</a:t>
            </a:r>
            <a:endParaRPr lang="en-C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5432890"/>
            <a:ext cx="3148297" cy="562213"/>
          </a:xfrm>
          <a:prstGeom prst="cloudCallout">
            <a:avLst>
              <a:gd name="adj1" fmla="val -24161"/>
              <a:gd name="adj2" fmla="val -166217"/>
            </a:avLst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dirty="0" smtClean="0"/>
              <a:t>In the parking lot?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5220072" y="1700808"/>
            <a:ext cx="2316885" cy="421660"/>
          </a:xfrm>
          <a:prstGeom prst="cloudCallout">
            <a:avLst>
              <a:gd name="adj1" fmla="val -11377"/>
              <a:gd name="adj2" fmla="val 143822"/>
            </a:avLst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1200" dirty="0" smtClean="0"/>
              <a:t>Taking off her coat?</a:t>
            </a:r>
            <a:endParaRPr lang="en-CA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14983" y="5486513"/>
            <a:ext cx="4675838" cy="890171"/>
          </a:xfrm>
          <a:prstGeom prst="cloudCallout">
            <a:avLst>
              <a:gd name="adj1" fmla="val 13414"/>
              <a:gd name="adj2" fmla="val -134651"/>
            </a:avLst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sz="3200" dirty="0" smtClean="0"/>
              <a:t>In the building?</a:t>
            </a:r>
            <a:endParaRPr lang="en-CA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33300" y="2852936"/>
            <a:ext cx="2052664" cy="562213"/>
          </a:xfrm>
          <a:prstGeom prst="cloudCallout">
            <a:avLst>
              <a:gd name="adj1" fmla="val 60372"/>
              <a:gd name="adj2" fmla="val 25228"/>
            </a:avLst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dirty="0" smtClean="0"/>
              <a:t>On the job?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8194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052736"/>
            <a:ext cx="65534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 smtClean="0"/>
              <a:t>Give your Staff Tools to Work With</a:t>
            </a:r>
            <a:endParaRPr lang="en-CA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25424" y="2276872"/>
            <a:ext cx="822237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Can they waive fines? If so, how much and when?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Are there any ‘freebies’ they can use to assist in a possible conflict situation?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Empowerment through training.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Sharing ideas.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90323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640" y="1556792"/>
            <a:ext cx="6530954" cy="38318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Dealing </a:t>
            </a:r>
          </a:p>
          <a:p>
            <a:pPr algn="ctr">
              <a:lnSpc>
                <a:spcPct val="150000"/>
              </a:lnSpc>
            </a:pPr>
            <a:r>
              <a:rPr lang="en-US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with</a:t>
            </a:r>
          </a:p>
          <a:p>
            <a:pPr algn="ctr">
              <a:lnSpc>
                <a:spcPct val="150000"/>
              </a:lnSpc>
            </a:pPr>
            <a:r>
              <a:rPr lang="en-US" sz="5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Difficult Situations</a:t>
            </a:r>
            <a:endParaRPr lang="en-US" sz="5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000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59832" y="1772816"/>
            <a:ext cx="351493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LIT</a:t>
            </a:r>
          </a:p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</a:p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Supervisors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671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2274838"/>
            <a:ext cx="712879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b="1" dirty="0" smtClean="0"/>
              <a:t>My keys for success in obtaining the job:</a:t>
            </a:r>
          </a:p>
          <a:p>
            <a:endParaRPr lang="en-CA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Sell yourself! Know your strengths and weaknesses and sell them both.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Know the library’s specific  needs.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 smtClean="0"/>
              <a:t>Have a plan.</a:t>
            </a:r>
            <a:endParaRPr lang="en-CA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07"/>
            <a:ext cx="2771800" cy="2082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29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836712"/>
            <a:ext cx="727280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CA" sz="2800" b="1" dirty="0" smtClean="0"/>
              <a:t>Orillia Public Library Rebuilt </a:t>
            </a:r>
          </a:p>
          <a:p>
            <a:pPr>
              <a:lnSpc>
                <a:spcPct val="150000"/>
              </a:lnSpc>
            </a:pPr>
            <a:endParaRPr lang="en-CA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dirty="0" smtClean="0"/>
              <a:t>Increase of 66% in library memberships.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dirty="0" smtClean="0"/>
              <a:t>Three times the number of holds processed.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dirty="0" smtClean="0"/>
              <a:t>More than double the average number of people coming through the door each day  now at 1000 per day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dirty="0" smtClean="0"/>
              <a:t>Introduction of new technologies such as the automated sorter, gate system, security and door locking systems to name a few</a:t>
            </a:r>
          </a:p>
          <a:p>
            <a:pPr>
              <a:lnSpc>
                <a:spcPct val="150000"/>
              </a:lnSpc>
            </a:pPr>
            <a:endParaRPr lang="en-CA" dirty="0" smtClean="0"/>
          </a:p>
          <a:p>
            <a:pPr algn="ctr">
              <a:lnSpc>
                <a:spcPct val="150000"/>
              </a:lnSpc>
            </a:pPr>
            <a:r>
              <a:rPr lang="en-CA" b="1" i="1" dirty="0" smtClean="0"/>
              <a:t>All accomplished with the same level of staffing and smaller budgets.</a:t>
            </a:r>
          </a:p>
          <a:p>
            <a:pPr>
              <a:lnSpc>
                <a:spcPct val="150000"/>
              </a:lnSpc>
            </a:pPr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76672"/>
            <a:ext cx="1628775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495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628899"/>
            <a:ext cx="2257425" cy="2857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71600" y="1263891"/>
            <a:ext cx="6912768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CA" sz="2800" b="1" dirty="0" smtClean="0"/>
              <a:t>Biggest Challenges</a:t>
            </a:r>
          </a:p>
          <a:p>
            <a:pPr>
              <a:lnSpc>
                <a:spcPct val="150000"/>
              </a:lnSpc>
            </a:pPr>
            <a:endParaRPr lang="en-CA" b="1" dirty="0" smtClean="0"/>
          </a:p>
          <a:p>
            <a:pPr>
              <a:lnSpc>
                <a:spcPct val="150000"/>
              </a:lnSpc>
            </a:pPr>
            <a:endParaRPr lang="en-CA" b="1" dirty="0" smtClean="0"/>
          </a:p>
          <a:p>
            <a:pPr>
              <a:lnSpc>
                <a:spcPct val="150000"/>
              </a:lnSpc>
            </a:pPr>
            <a:endParaRPr lang="en-CA" b="1" dirty="0"/>
          </a:p>
          <a:p>
            <a:pPr>
              <a:lnSpc>
                <a:spcPct val="150000"/>
              </a:lnSpc>
            </a:pPr>
            <a:endParaRPr lang="en-CA" b="1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CA" sz="2000" dirty="0" smtClean="0"/>
              <a:t>Successfully managing a diverse group of personalities.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CA" sz="20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CA" sz="2000" dirty="0" smtClean="0"/>
              <a:t>Updating procedures and policies to reflect a tighter budget, limited staffing.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n-CA" sz="200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CA" sz="2000" dirty="0" smtClean="0"/>
              <a:t>Dealing with difficult situations.</a:t>
            </a:r>
          </a:p>
          <a:p>
            <a:pPr>
              <a:lnSpc>
                <a:spcPct val="150000"/>
              </a:lnSpc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4857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745776"/>
            <a:ext cx="20166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dirty="0" smtClean="0"/>
              <a:t>Policing</a:t>
            </a:r>
            <a:endParaRPr lang="en-CA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96" y="1900461"/>
            <a:ext cx="1724025" cy="16859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524" y="3151420"/>
            <a:ext cx="1589904" cy="20838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03848" y="4465834"/>
            <a:ext cx="10294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400" dirty="0" smtClean="0"/>
              <a:t>VS.</a:t>
            </a:r>
            <a:endParaRPr lang="en-CA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5223103"/>
            <a:ext cx="41809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dirty="0" smtClean="0"/>
              <a:t>Customer Service</a:t>
            </a:r>
            <a:endParaRPr lang="en-CA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288362" y="1116528"/>
            <a:ext cx="45672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Refocusing my Department</a:t>
            </a:r>
            <a:endParaRPr lang="en-C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637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0976" y="764704"/>
            <a:ext cx="4068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600" dirty="0" smtClean="0"/>
              <a:t>Working with Staff</a:t>
            </a:r>
            <a:endParaRPr lang="en-CA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563888" y="1988840"/>
            <a:ext cx="37564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/>
              <a:t>Document everything!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3573016"/>
            <a:ext cx="3047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800" dirty="0" smtClean="0"/>
              <a:t>Value Evaluations</a:t>
            </a:r>
            <a:endParaRPr lang="en-CA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518" y="4221088"/>
            <a:ext cx="2533650" cy="18002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8068" y="2512060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35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908720"/>
            <a:ext cx="74888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Things I Have Learned</a:t>
            </a:r>
          </a:p>
          <a:p>
            <a:pPr algn="r"/>
            <a:r>
              <a:rPr lang="en-CA" sz="3200" dirty="0" smtClean="0"/>
              <a:t>…</a:t>
            </a:r>
            <a:r>
              <a:rPr lang="en-CA" sz="3200" dirty="0"/>
              <a:t>t</a:t>
            </a:r>
            <a:r>
              <a:rPr lang="en-CA" sz="3200" dirty="0" smtClean="0"/>
              <a:t>he hard </a:t>
            </a:r>
            <a:r>
              <a:rPr lang="en-CA" sz="3200" dirty="0"/>
              <a:t>w</a:t>
            </a:r>
            <a:r>
              <a:rPr lang="en-CA" sz="3200" dirty="0" smtClean="0"/>
              <a:t>ay</a:t>
            </a:r>
          </a:p>
          <a:p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Be clear with direction. Ensure that it is enforceable.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Communication!    “Oh yea…didn’t I tell you?”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Don’t ask for an opinion…unless you REALLY want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Encouragement – don’t compliment the everyday or the expected</a:t>
            </a:r>
          </a:p>
          <a:p>
            <a:endParaRPr lang="en-CA" dirty="0" smtClean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58893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772816"/>
            <a:ext cx="71287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3200" dirty="0" smtClean="0"/>
              <a:t>“You handled that patron really well.”</a:t>
            </a:r>
          </a:p>
          <a:p>
            <a:pPr algn="ctr"/>
            <a:r>
              <a:rPr lang="en-CA" dirty="0" smtClean="0"/>
              <a:t>(compliments the situation)</a:t>
            </a:r>
            <a:endParaRPr lang="en-CA" dirty="0"/>
          </a:p>
          <a:p>
            <a:pPr algn="ctr"/>
            <a:r>
              <a:rPr lang="en-CA" sz="3200" dirty="0" smtClean="0"/>
              <a:t> VS. </a:t>
            </a:r>
          </a:p>
          <a:p>
            <a:pPr algn="ctr"/>
            <a:endParaRPr lang="en-CA" sz="3200" dirty="0"/>
          </a:p>
          <a:p>
            <a:pPr algn="ctr"/>
            <a:r>
              <a:rPr lang="en-CA" sz="3200" dirty="0" smtClean="0"/>
              <a:t>“You have a real knack for dealing with conflict.”</a:t>
            </a:r>
          </a:p>
          <a:p>
            <a:pPr algn="ctr"/>
            <a:r>
              <a:rPr lang="en-CA" dirty="0" smtClean="0"/>
              <a:t>(compliments the person)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0384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772816"/>
            <a:ext cx="715772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CA" sz="4400" dirty="0" smtClean="0"/>
              <a:t>When giving direction,</a:t>
            </a:r>
          </a:p>
          <a:p>
            <a:pPr>
              <a:lnSpc>
                <a:spcPct val="150000"/>
              </a:lnSpc>
            </a:pPr>
            <a:r>
              <a:rPr lang="en-CA" sz="4400" dirty="0" smtClean="0"/>
              <a:t> ensure that you have</a:t>
            </a:r>
          </a:p>
          <a:p>
            <a:pPr>
              <a:lnSpc>
                <a:spcPct val="150000"/>
              </a:lnSpc>
            </a:pPr>
            <a:r>
              <a:rPr lang="en-CA" sz="4400" dirty="0" smtClean="0"/>
              <a:t> a specific end goal in mind.</a:t>
            </a:r>
            <a:endParaRPr lang="en-CA" sz="4400" dirty="0"/>
          </a:p>
        </p:txBody>
      </p:sp>
      <p:sp>
        <p:nvSpPr>
          <p:cNvPr id="3" name="Right Arrow 2"/>
          <p:cNvSpPr/>
          <p:nvPr/>
        </p:nvSpPr>
        <p:spPr>
          <a:xfrm>
            <a:off x="3275856" y="5157192"/>
            <a:ext cx="2448272" cy="916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5069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1535</TotalTime>
  <Words>334</Words>
  <Application>Microsoft Office PowerPoint</Application>
  <PresentationFormat>On-screen Show (4:3)</PresentationFormat>
  <Paragraphs>80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Executive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24</cp:revision>
  <cp:lastPrinted>2014-05-02T10:27:10Z</cp:lastPrinted>
  <dcterms:created xsi:type="dcterms:W3CDTF">2014-05-01T09:46:47Z</dcterms:created>
  <dcterms:modified xsi:type="dcterms:W3CDTF">2014-05-05T20:12:03Z</dcterms:modified>
</cp:coreProperties>
</file>