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Kwan" initials="S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>
        <p:scale>
          <a:sx n="83" d="100"/>
          <a:sy n="83" d="100"/>
        </p:scale>
        <p:origin x="-18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Homeless Youth in Toronto 1999 Survey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94AF09-5819-4B18-BE25-EC7D3E83D39D}" type="CATEGORYNAME">
                      <a:rPr lang="en-CA" sz="2000"/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CA" sz="2000" baseline="0" dirty="0"/>
                      <a:t>
</a:t>
                    </a:r>
                    <a:fld id="{9AEB45C6-1E96-4DFF-BD69-6F463924C635}" type="PERCENTAGE">
                      <a:rPr lang="en-CA" sz="2000" baseline="0"/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CA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86724901574802"/>
                      <c:h val="0.187171863485982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4187686303418936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C3B519-4E0A-4CA9-BECC-DAB83A63BB22}" type="CATEGORYNAME">
                      <a:rPr lang="en-US" sz="2000"/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aseline="0" dirty="0"/>
                      <a:t>
</a:t>
                    </a:r>
                    <a:fld id="{40F58DC8-FE74-457A-ACCE-E6E7DCD09DBF}" type="PERCENTAGE">
                      <a:rPr lang="en-US" sz="2000" baseline="0"/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46874999999999"/>
                      <c:h val="0.2592421715525238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0312499999999854E-3"/>
                  <c:y val="8.43749948096090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 smtClean="0"/>
                      <a:t>On the Streets</a:t>
                    </a:r>
                    <a:r>
                      <a:rPr lang="en-US" sz="2000" baseline="0" dirty="0"/>
                      <a:t>
</a:t>
                    </a:r>
                    <a:fld id="{A0B1F3BB-EAA7-4BC7-98C6-D8DD4B637D7C}" type="PERCENTAGE">
                      <a:rPr lang="en-US" sz="2000" baseline="0"/>
                      <a:pPr>
                        <a:defRPr sz="133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7500000000002"/>
                      <c:h val="0.177925862578379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Staying at a Shelter</c:v>
                </c:pt>
                <c:pt idx="1">
                  <c:v>Couch Surfing</c:v>
                </c:pt>
                <c:pt idx="2">
                  <c:v>Sleeping on the Streets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360B8-50CC-4A7B-BCC1-81AFBC89BBD5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B0B326E5-6A98-41C9-951A-75AB507A98B0}">
      <dgm:prSet phldrT="[Text]"/>
      <dgm:spPr/>
      <dgm:t>
        <a:bodyPr/>
        <a:lstStyle/>
        <a:p>
          <a:r>
            <a:rPr lang="en-CA" dirty="0" smtClean="0"/>
            <a:t>Public Library</a:t>
          </a:r>
          <a:endParaRPr lang="en-CA" dirty="0"/>
        </a:p>
      </dgm:t>
    </dgm:pt>
    <dgm:pt modelId="{B6128370-E0A5-4BDD-9858-D472B29EB2B6}" type="parTrans" cxnId="{3A39093E-E136-4B53-A0B3-E43C341CE730}">
      <dgm:prSet/>
      <dgm:spPr/>
      <dgm:t>
        <a:bodyPr/>
        <a:lstStyle/>
        <a:p>
          <a:endParaRPr lang="en-CA"/>
        </a:p>
      </dgm:t>
    </dgm:pt>
    <dgm:pt modelId="{CF2D8CED-29E9-4934-9400-66F7863F8C1F}" type="sibTrans" cxnId="{3A39093E-E136-4B53-A0B3-E43C341CE730}">
      <dgm:prSet/>
      <dgm:spPr/>
      <dgm:t>
        <a:bodyPr/>
        <a:lstStyle/>
        <a:p>
          <a:endParaRPr lang="en-CA"/>
        </a:p>
      </dgm:t>
    </dgm:pt>
    <dgm:pt modelId="{43B1E5CF-E7A8-44D1-B590-B80A2F42C7CA}" type="asst">
      <dgm:prSet phldrT="[Text]"/>
      <dgm:spPr/>
      <dgm:t>
        <a:bodyPr/>
        <a:lstStyle/>
        <a:p>
          <a:r>
            <a:rPr lang="en-CA" dirty="0" smtClean="0"/>
            <a:t>Shelter borrows on behalf of residents</a:t>
          </a:r>
          <a:endParaRPr lang="en-CA" dirty="0"/>
        </a:p>
      </dgm:t>
    </dgm:pt>
    <dgm:pt modelId="{A91D6392-070F-41F8-8176-A1984B52BB5B}" type="parTrans" cxnId="{A7DD4824-29A5-4DC4-B9F1-ECAB6661A5E3}">
      <dgm:prSet/>
      <dgm:spPr/>
      <dgm:t>
        <a:bodyPr/>
        <a:lstStyle/>
        <a:p>
          <a:endParaRPr lang="en-CA"/>
        </a:p>
      </dgm:t>
    </dgm:pt>
    <dgm:pt modelId="{9DF846F4-DBCA-439E-828D-D446A92B691B}" type="sibTrans" cxnId="{A7DD4824-29A5-4DC4-B9F1-ECAB6661A5E3}">
      <dgm:prSet/>
      <dgm:spPr/>
      <dgm:t>
        <a:bodyPr/>
        <a:lstStyle/>
        <a:p>
          <a:endParaRPr lang="en-CA"/>
        </a:p>
      </dgm:t>
    </dgm:pt>
    <dgm:pt modelId="{E0F190BE-C1AD-4560-8532-9A7EB62094DE}">
      <dgm:prSet phldrT="[Text]"/>
      <dgm:spPr/>
      <dgm:t>
        <a:bodyPr/>
        <a:lstStyle/>
        <a:p>
          <a:r>
            <a:rPr lang="en-CA" dirty="0" smtClean="0"/>
            <a:t>Resident borrower</a:t>
          </a:r>
          <a:endParaRPr lang="en-CA" dirty="0"/>
        </a:p>
      </dgm:t>
    </dgm:pt>
    <dgm:pt modelId="{E783CB3B-A4B9-4A0E-8307-0409779A8D8E}" type="parTrans" cxnId="{66072EAB-BFD1-4F7F-9936-489AD4555F34}">
      <dgm:prSet/>
      <dgm:spPr/>
      <dgm:t>
        <a:bodyPr/>
        <a:lstStyle/>
        <a:p>
          <a:endParaRPr lang="en-CA"/>
        </a:p>
      </dgm:t>
    </dgm:pt>
    <dgm:pt modelId="{9D674856-667A-4E91-8B3A-32E35836EB3B}" type="sibTrans" cxnId="{66072EAB-BFD1-4F7F-9936-489AD4555F34}">
      <dgm:prSet/>
      <dgm:spPr/>
      <dgm:t>
        <a:bodyPr/>
        <a:lstStyle/>
        <a:p>
          <a:endParaRPr lang="en-CA"/>
        </a:p>
      </dgm:t>
    </dgm:pt>
    <dgm:pt modelId="{9AF554A2-C91D-4D83-9E48-447037759C6F}">
      <dgm:prSet phldrT="[Text]"/>
      <dgm:spPr/>
      <dgm:t>
        <a:bodyPr/>
        <a:lstStyle/>
        <a:p>
          <a:r>
            <a:rPr lang="en-CA" dirty="0" smtClean="0"/>
            <a:t>Resident borrower</a:t>
          </a:r>
          <a:endParaRPr lang="en-CA" dirty="0"/>
        </a:p>
      </dgm:t>
    </dgm:pt>
    <dgm:pt modelId="{105F545B-8557-40EB-BADC-3A79F4E7BC31}" type="parTrans" cxnId="{DBB56480-ADC9-4271-B219-3D385B81A84D}">
      <dgm:prSet/>
      <dgm:spPr/>
      <dgm:t>
        <a:bodyPr/>
        <a:lstStyle/>
        <a:p>
          <a:endParaRPr lang="en-CA"/>
        </a:p>
      </dgm:t>
    </dgm:pt>
    <dgm:pt modelId="{43A34243-8A3A-4BA6-AEFB-914C8BF140DA}" type="sibTrans" cxnId="{DBB56480-ADC9-4271-B219-3D385B81A84D}">
      <dgm:prSet/>
      <dgm:spPr/>
      <dgm:t>
        <a:bodyPr/>
        <a:lstStyle/>
        <a:p>
          <a:endParaRPr lang="en-CA"/>
        </a:p>
      </dgm:t>
    </dgm:pt>
    <dgm:pt modelId="{DF3A8C50-3761-4DE2-8537-A9D0BD1C839F}">
      <dgm:prSet phldrT="[Text]"/>
      <dgm:spPr/>
      <dgm:t>
        <a:bodyPr/>
        <a:lstStyle/>
        <a:p>
          <a:r>
            <a:rPr lang="en-CA" dirty="0" smtClean="0"/>
            <a:t>Resident Borrower</a:t>
          </a:r>
          <a:endParaRPr lang="en-CA" dirty="0"/>
        </a:p>
      </dgm:t>
    </dgm:pt>
    <dgm:pt modelId="{596AF6FF-A5E1-43F3-8760-94F55052A50D}" type="parTrans" cxnId="{DB25A0A4-81AB-454C-A68A-C26046E4FB76}">
      <dgm:prSet/>
      <dgm:spPr/>
      <dgm:t>
        <a:bodyPr/>
        <a:lstStyle/>
        <a:p>
          <a:endParaRPr lang="en-CA"/>
        </a:p>
      </dgm:t>
    </dgm:pt>
    <dgm:pt modelId="{DC28271B-FD03-4702-AEEA-91B9880EB04D}" type="sibTrans" cxnId="{DB25A0A4-81AB-454C-A68A-C26046E4FB76}">
      <dgm:prSet/>
      <dgm:spPr/>
      <dgm:t>
        <a:bodyPr/>
        <a:lstStyle/>
        <a:p>
          <a:endParaRPr lang="en-CA"/>
        </a:p>
      </dgm:t>
    </dgm:pt>
    <dgm:pt modelId="{E68DC6CC-773E-40B5-BFA1-F3CCE356388F}" type="pres">
      <dgm:prSet presAssocID="{AE5360B8-50CC-4A7B-BCC1-81AFBC89BB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5803736F-9506-48D6-A71C-293058989451}" type="pres">
      <dgm:prSet presAssocID="{B0B326E5-6A98-41C9-951A-75AB507A98B0}" presName="hierRoot1" presStyleCnt="0">
        <dgm:presLayoutVars>
          <dgm:hierBranch val="init"/>
        </dgm:presLayoutVars>
      </dgm:prSet>
      <dgm:spPr/>
    </dgm:pt>
    <dgm:pt modelId="{E4871FFC-12A0-40DE-9D98-0E51BA66EE0D}" type="pres">
      <dgm:prSet presAssocID="{B0B326E5-6A98-41C9-951A-75AB507A98B0}" presName="rootComposite1" presStyleCnt="0"/>
      <dgm:spPr/>
    </dgm:pt>
    <dgm:pt modelId="{45F41848-6B77-4EBF-8A46-2747D70BC352}" type="pres">
      <dgm:prSet presAssocID="{B0B326E5-6A98-41C9-951A-75AB507A98B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FC5284A-799D-457B-98E0-EF94C4FB469E}" type="pres">
      <dgm:prSet presAssocID="{B0B326E5-6A98-41C9-951A-75AB507A98B0}" presName="rootConnector1" presStyleLbl="node1" presStyleIdx="0" presStyleCnt="0"/>
      <dgm:spPr/>
      <dgm:t>
        <a:bodyPr/>
        <a:lstStyle/>
        <a:p>
          <a:endParaRPr lang="en-CA"/>
        </a:p>
      </dgm:t>
    </dgm:pt>
    <dgm:pt modelId="{C962E04C-0BEF-4219-8907-4105517F2C1C}" type="pres">
      <dgm:prSet presAssocID="{B0B326E5-6A98-41C9-951A-75AB507A98B0}" presName="hierChild2" presStyleCnt="0"/>
      <dgm:spPr/>
    </dgm:pt>
    <dgm:pt modelId="{1393560C-5E77-41FA-A669-9FF2554EAAC7}" type="pres">
      <dgm:prSet presAssocID="{E783CB3B-A4B9-4A0E-8307-0409779A8D8E}" presName="Name37" presStyleLbl="parChTrans1D2" presStyleIdx="0" presStyleCnt="4"/>
      <dgm:spPr/>
      <dgm:t>
        <a:bodyPr/>
        <a:lstStyle/>
        <a:p>
          <a:endParaRPr lang="en-CA"/>
        </a:p>
      </dgm:t>
    </dgm:pt>
    <dgm:pt modelId="{A988188C-3C03-426B-A15C-ABDA34F16AAD}" type="pres">
      <dgm:prSet presAssocID="{E0F190BE-C1AD-4560-8532-9A7EB62094DE}" presName="hierRoot2" presStyleCnt="0">
        <dgm:presLayoutVars>
          <dgm:hierBranch val="init"/>
        </dgm:presLayoutVars>
      </dgm:prSet>
      <dgm:spPr/>
    </dgm:pt>
    <dgm:pt modelId="{DFF0A041-1121-4258-B305-3969A7A8AD38}" type="pres">
      <dgm:prSet presAssocID="{E0F190BE-C1AD-4560-8532-9A7EB62094DE}" presName="rootComposite" presStyleCnt="0"/>
      <dgm:spPr/>
    </dgm:pt>
    <dgm:pt modelId="{83AD19A8-F29F-4113-A713-28F453CDB155}" type="pres">
      <dgm:prSet presAssocID="{E0F190BE-C1AD-4560-8532-9A7EB62094D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0DFB282-E0EA-4931-A4F5-7DDEBF9BCFAA}" type="pres">
      <dgm:prSet presAssocID="{E0F190BE-C1AD-4560-8532-9A7EB62094DE}" presName="rootConnector" presStyleLbl="node2" presStyleIdx="0" presStyleCnt="3"/>
      <dgm:spPr/>
      <dgm:t>
        <a:bodyPr/>
        <a:lstStyle/>
        <a:p>
          <a:endParaRPr lang="en-CA"/>
        </a:p>
      </dgm:t>
    </dgm:pt>
    <dgm:pt modelId="{1748C13C-BF36-44F8-86F1-AC6084EB86AE}" type="pres">
      <dgm:prSet presAssocID="{E0F190BE-C1AD-4560-8532-9A7EB62094DE}" presName="hierChild4" presStyleCnt="0"/>
      <dgm:spPr/>
    </dgm:pt>
    <dgm:pt modelId="{BA8B363B-D7C5-4829-AFDB-0622EF91904D}" type="pres">
      <dgm:prSet presAssocID="{E0F190BE-C1AD-4560-8532-9A7EB62094DE}" presName="hierChild5" presStyleCnt="0"/>
      <dgm:spPr/>
    </dgm:pt>
    <dgm:pt modelId="{1A7E3DC2-10DE-4290-AB7E-AA2721ACBF10}" type="pres">
      <dgm:prSet presAssocID="{105F545B-8557-40EB-BADC-3A79F4E7BC31}" presName="Name37" presStyleLbl="parChTrans1D2" presStyleIdx="1" presStyleCnt="4"/>
      <dgm:spPr/>
      <dgm:t>
        <a:bodyPr/>
        <a:lstStyle/>
        <a:p>
          <a:endParaRPr lang="en-CA"/>
        </a:p>
      </dgm:t>
    </dgm:pt>
    <dgm:pt modelId="{98A6C25B-3A6A-46DB-9F53-FD2923F13CFC}" type="pres">
      <dgm:prSet presAssocID="{9AF554A2-C91D-4D83-9E48-447037759C6F}" presName="hierRoot2" presStyleCnt="0">
        <dgm:presLayoutVars>
          <dgm:hierBranch val="init"/>
        </dgm:presLayoutVars>
      </dgm:prSet>
      <dgm:spPr/>
    </dgm:pt>
    <dgm:pt modelId="{8CD61BEF-E5EF-47F7-B27B-25AF6737D66D}" type="pres">
      <dgm:prSet presAssocID="{9AF554A2-C91D-4D83-9E48-447037759C6F}" presName="rootComposite" presStyleCnt="0"/>
      <dgm:spPr/>
    </dgm:pt>
    <dgm:pt modelId="{6A2BE97F-4714-4D67-8513-4B9E432902F3}" type="pres">
      <dgm:prSet presAssocID="{9AF554A2-C91D-4D83-9E48-447037759C6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994CCCB-FF09-47BB-83DB-A3A4712B900D}" type="pres">
      <dgm:prSet presAssocID="{9AF554A2-C91D-4D83-9E48-447037759C6F}" presName="rootConnector" presStyleLbl="node2" presStyleIdx="1" presStyleCnt="3"/>
      <dgm:spPr/>
      <dgm:t>
        <a:bodyPr/>
        <a:lstStyle/>
        <a:p>
          <a:endParaRPr lang="en-CA"/>
        </a:p>
      </dgm:t>
    </dgm:pt>
    <dgm:pt modelId="{3FB12992-EAE6-4244-BF97-021214D1C4CD}" type="pres">
      <dgm:prSet presAssocID="{9AF554A2-C91D-4D83-9E48-447037759C6F}" presName="hierChild4" presStyleCnt="0"/>
      <dgm:spPr/>
    </dgm:pt>
    <dgm:pt modelId="{0C41034A-D9CA-4716-865E-8784FF6690EE}" type="pres">
      <dgm:prSet presAssocID="{9AF554A2-C91D-4D83-9E48-447037759C6F}" presName="hierChild5" presStyleCnt="0"/>
      <dgm:spPr/>
    </dgm:pt>
    <dgm:pt modelId="{E63BD003-C76B-44E6-8FC2-4B922CDB75CB}" type="pres">
      <dgm:prSet presAssocID="{596AF6FF-A5E1-43F3-8760-94F55052A50D}" presName="Name37" presStyleLbl="parChTrans1D2" presStyleIdx="2" presStyleCnt="4"/>
      <dgm:spPr/>
      <dgm:t>
        <a:bodyPr/>
        <a:lstStyle/>
        <a:p>
          <a:endParaRPr lang="en-CA"/>
        </a:p>
      </dgm:t>
    </dgm:pt>
    <dgm:pt modelId="{F832E6F6-7027-415C-971D-31B2634BACA8}" type="pres">
      <dgm:prSet presAssocID="{DF3A8C50-3761-4DE2-8537-A9D0BD1C839F}" presName="hierRoot2" presStyleCnt="0">
        <dgm:presLayoutVars>
          <dgm:hierBranch val="init"/>
        </dgm:presLayoutVars>
      </dgm:prSet>
      <dgm:spPr/>
    </dgm:pt>
    <dgm:pt modelId="{5302BDE3-F5E1-4627-BD18-5C77CA6F889E}" type="pres">
      <dgm:prSet presAssocID="{DF3A8C50-3761-4DE2-8537-A9D0BD1C839F}" presName="rootComposite" presStyleCnt="0"/>
      <dgm:spPr/>
    </dgm:pt>
    <dgm:pt modelId="{4D307BD8-239B-48CA-AE12-FE4D44D4BE9A}" type="pres">
      <dgm:prSet presAssocID="{DF3A8C50-3761-4DE2-8537-A9D0BD1C839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A57E253-4370-4640-9C11-83CD3A74ADDC}" type="pres">
      <dgm:prSet presAssocID="{DF3A8C50-3761-4DE2-8537-A9D0BD1C839F}" presName="rootConnector" presStyleLbl="node2" presStyleIdx="2" presStyleCnt="3"/>
      <dgm:spPr/>
      <dgm:t>
        <a:bodyPr/>
        <a:lstStyle/>
        <a:p>
          <a:endParaRPr lang="en-CA"/>
        </a:p>
      </dgm:t>
    </dgm:pt>
    <dgm:pt modelId="{129F7660-6D49-4A6B-BF18-0B6A368BF5FC}" type="pres">
      <dgm:prSet presAssocID="{DF3A8C50-3761-4DE2-8537-A9D0BD1C839F}" presName="hierChild4" presStyleCnt="0"/>
      <dgm:spPr/>
    </dgm:pt>
    <dgm:pt modelId="{8FED580D-B2BF-4554-BCB8-1BDEA20C80BA}" type="pres">
      <dgm:prSet presAssocID="{DF3A8C50-3761-4DE2-8537-A9D0BD1C839F}" presName="hierChild5" presStyleCnt="0"/>
      <dgm:spPr/>
    </dgm:pt>
    <dgm:pt modelId="{37283A93-276A-486C-9432-245EA4705744}" type="pres">
      <dgm:prSet presAssocID="{B0B326E5-6A98-41C9-951A-75AB507A98B0}" presName="hierChild3" presStyleCnt="0"/>
      <dgm:spPr/>
    </dgm:pt>
    <dgm:pt modelId="{E5DC7C0B-FA6C-48A6-9678-6AD801C82DCB}" type="pres">
      <dgm:prSet presAssocID="{A91D6392-070F-41F8-8176-A1984B52BB5B}" presName="Name111" presStyleLbl="parChTrans1D2" presStyleIdx="3" presStyleCnt="4"/>
      <dgm:spPr/>
      <dgm:t>
        <a:bodyPr/>
        <a:lstStyle/>
        <a:p>
          <a:endParaRPr lang="en-CA"/>
        </a:p>
      </dgm:t>
    </dgm:pt>
    <dgm:pt modelId="{E3EBCB6F-4B97-4636-AC16-297EAC74F401}" type="pres">
      <dgm:prSet presAssocID="{43B1E5CF-E7A8-44D1-B590-B80A2F42C7CA}" presName="hierRoot3" presStyleCnt="0">
        <dgm:presLayoutVars>
          <dgm:hierBranch val="init"/>
        </dgm:presLayoutVars>
      </dgm:prSet>
      <dgm:spPr/>
    </dgm:pt>
    <dgm:pt modelId="{2851841A-58B9-4BA1-A875-F49D1429772C}" type="pres">
      <dgm:prSet presAssocID="{43B1E5CF-E7A8-44D1-B590-B80A2F42C7CA}" presName="rootComposite3" presStyleCnt="0"/>
      <dgm:spPr/>
    </dgm:pt>
    <dgm:pt modelId="{39630F16-0CB1-4CDA-9109-2048A82DB878}" type="pres">
      <dgm:prSet presAssocID="{43B1E5CF-E7A8-44D1-B590-B80A2F42C7CA}" presName="rootText3" presStyleLbl="asst1" presStyleIdx="0" presStyleCnt="1" custLinFactNeighborX="60471" custLinFactNeighborY="-201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4AA1BD5-AB92-40DA-BADB-A6A2D4B79870}" type="pres">
      <dgm:prSet presAssocID="{43B1E5CF-E7A8-44D1-B590-B80A2F42C7CA}" presName="rootConnector3" presStyleLbl="asst1" presStyleIdx="0" presStyleCnt="1"/>
      <dgm:spPr/>
      <dgm:t>
        <a:bodyPr/>
        <a:lstStyle/>
        <a:p>
          <a:endParaRPr lang="en-CA"/>
        </a:p>
      </dgm:t>
    </dgm:pt>
    <dgm:pt modelId="{B89DFEB0-D4D8-4824-A760-B6C642683101}" type="pres">
      <dgm:prSet presAssocID="{43B1E5CF-E7A8-44D1-B590-B80A2F42C7CA}" presName="hierChild6" presStyleCnt="0"/>
      <dgm:spPr/>
    </dgm:pt>
    <dgm:pt modelId="{A92F0CB5-CC2E-49B3-8B03-509D78718B19}" type="pres">
      <dgm:prSet presAssocID="{43B1E5CF-E7A8-44D1-B590-B80A2F42C7CA}" presName="hierChild7" presStyleCnt="0"/>
      <dgm:spPr/>
    </dgm:pt>
  </dgm:ptLst>
  <dgm:cxnLst>
    <dgm:cxn modelId="{FACB005D-1BFB-4A35-81BC-0234378D8AF6}" type="presOf" srcId="{43B1E5CF-E7A8-44D1-B590-B80A2F42C7CA}" destId="{39630F16-0CB1-4CDA-9109-2048A82DB878}" srcOrd="0" destOrd="0" presId="urn:microsoft.com/office/officeart/2005/8/layout/orgChart1"/>
    <dgm:cxn modelId="{3A39093E-E136-4B53-A0B3-E43C341CE730}" srcId="{AE5360B8-50CC-4A7B-BCC1-81AFBC89BBD5}" destId="{B0B326E5-6A98-41C9-951A-75AB507A98B0}" srcOrd="0" destOrd="0" parTransId="{B6128370-E0A5-4BDD-9858-D472B29EB2B6}" sibTransId="{CF2D8CED-29E9-4934-9400-66F7863F8C1F}"/>
    <dgm:cxn modelId="{FD146991-215F-44BF-9EAB-A02DEC7DAF14}" type="presOf" srcId="{596AF6FF-A5E1-43F3-8760-94F55052A50D}" destId="{E63BD003-C76B-44E6-8FC2-4B922CDB75CB}" srcOrd="0" destOrd="0" presId="urn:microsoft.com/office/officeart/2005/8/layout/orgChart1"/>
    <dgm:cxn modelId="{2CA642A7-D7F2-4061-94B3-6F1EFF1B52DF}" type="presOf" srcId="{E0F190BE-C1AD-4560-8532-9A7EB62094DE}" destId="{83AD19A8-F29F-4113-A713-28F453CDB155}" srcOrd="0" destOrd="0" presId="urn:microsoft.com/office/officeart/2005/8/layout/orgChart1"/>
    <dgm:cxn modelId="{148B67C0-994C-4C16-9242-D32E5C8FAC42}" type="presOf" srcId="{43B1E5CF-E7A8-44D1-B590-B80A2F42C7CA}" destId="{04AA1BD5-AB92-40DA-BADB-A6A2D4B79870}" srcOrd="1" destOrd="0" presId="urn:microsoft.com/office/officeart/2005/8/layout/orgChart1"/>
    <dgm:cxn modelId="{1B37315D-4A4E-48DB-9A03-2D465263C8F0}" type="presOf" srcId="{E0F190BE-C1AD-4560-8532-9A7EB62094DE}" destId="{90DFB282-E0EA-4931-A4F5-7DDEBF9BCFAA}" srcOrd="1" destOrd="0" presId="urn:microsoft.com/office/officeart/2005/8/layout/orgChart1"/>
    <dgm:cxn modelId="{CBE7174B-1BFC-4880-8B59-5A7D6CB663F2}" type="presOf" srcId="{105F545B-8557-40EB-BADC-3A79F4E7BC31}" destId="{1A7E3DC2-10DE-4290-AB7E-AA2721ACBF10}" srcOrd="0" destOrd="0" presId="urn:microsoft.com/office/officeart/2005/8/layout/orgChart1"/>
    <dgm:cxn modelId="{86A20DAB-3BF0-4DC3-8653-0DEA7AB027CA}" type="presOf" srcId="{B0B326E5-6A98-41C9-951A-75AB507A98B0}" destId="{8FC5284A-799D-457B-98E0-EF94C4FB469E}" srcOrd="1" destOrd="0" presId="urn:microsoft.com/office/officeart/2005/8/layout/orgChart1"/>
    <dgm:cxn modelId="{0BFED8DC-8F26-4D13-A8F9-ADA1D8286B07}" type="presOf" srcId="{9AF554A2-C91D-4D83-9E48-447037759C6F}" destId="{8994CCCB-FF09-47BB-83DB-A3A4712B900D}" srcOrd="1" destOrd="0" presId="urn:microsoft.com/office/officeart/2005/8/layout/orgChart1"/>
    <dgm:cxn modelId="{DB25A0A4-81AB-454C-A68A-C26046E4FB76}" srcId="{B0B326E5-6A98-41C9-951A-75AB507A98B0}" destId="{DF3A8C50-3761-4DE2-8537-A9D0BD1C839F}" srcOrd="3" destOrd="0" parTransId="{596AF6FF-A5E1-43F3-8760-94F55052A50D}" sibTransId="{DC28271B-FD03-4702-AEEA-91B9880EB04D}"/>
    <dgm:cxn modelId="{B02C2CB1-989A-40F7-A63B-75222EC085A4}" type="presOf" srcId="{A91D6392-070F-41F8-8176-A1984B52BB5B}" destId="{E5DC7C0B-FA6C-48A6-9678-6AD801C82DCB}" srcOrd="0" destOrd="0" presId="urn:microsoft.com/office/officeart/2005/8/layout/orgChart1"/>
    <dgm:cxn modelId="{641596A9-BB70-4BE7-924C-39E09ED838C8}" type="presOf" srcId="{E783CB3B-A4B9-4A0E-8307-0409779A8D8E}" destId="{1393560C-5E77-41FA-A669-9FF2554EAAC7}" srcOrd="0" destOrd="0" presId="urn:microsoft.com/office/officeart/2005/8/layout/orgChart1"/>
    <dgm:cxn modelId="{7B5E402B-C0BA-4763-BC57-F7A3CEC94C38}" type="presOf" srcId="{DF3A8C50-3761-4DE2-8537-A9D0BD1C839F}" destId="{4D307BD8-239B-48CA-AE12-FE4D44D4BE9A}" srcOrd="0" destOrd="0" presId="urn:microsoft.com/office/officeart/2005/8/layout/orgChart1"/>
    <dgm:cxn modelId="{A7DD4824-29A5-4DC4-B9F1-ECAB6661A5E3}" srcId="{B0B326E5-6A98-41C9-951A-75AB507A98B0}" destId="{43B1E5CF-E7A8-44D1-B590-B80A2F42C7CA}" srcOrd="0" destOrd="0" parTransId="{A91D6392-070F-41F8-8176-A1984B52BB5B}" sibTransId="{9DF846F4-DBCA-439E-828D-D446A92B691B}"/>
    <dgm:cxn modelId="{66072EAB-BFD1-4F7F-9936-489AD4555F34}" srcId="{B0B326E5-6A98-41C9-951A-75AB507A98B0}" destId="{E0F190BE-C1AD-4560-8532-9A7EB62094DE}" srcOrd="1" destOrd="0" parTransId="{E783CB3B-A4B9-4A0E-8307-0409779A8D8E}" sibTransId="{9D674856-667A-4E91-8B3A-32E35836EB3B}"/>
    <dgm:cxn modelId="{FFA7A455-FE2B-44F5-AFFB-8BA2769332A0}" type="presOf" srcId="{B0B326E5-6A98-41C9-951A-75AB507A98B0}" destId="{45F41848-6B77-4EBF-8A46-2747D70BC352}" srcOrd="0" destOrd="0" presId="urn:microsoft.com/office/officeart/2005/8/layout/orgChart1"/>
    <dgm:cxn modelId="{DBB56480-ADC9-4271-B219-3D385B81A84D}" srcId="{B0B326E5-6A98-41C9-951A-75AB507A98B0}" destId="{9AF554A2-C91D-4D83-9E48-447037759C6F}" srcOrd="2" destOrd="0" parTransId="{105F545B-8557-40EB-BADC-3A79F4E7BC31}" sibTransId="{43A34243-8A3A-4BA6-AEFB-914C8BF140DA}"/>
    <dgm:cxn modelId="{36A0A1FD-9571-4BBC-9676-FC7DCFBA0EA7}" type="presOf" srcId="{9AF554A2-C91D-4D83-9E48-447037759C6F}" destId="{6A2BE97F-4714-4D67-8513-4B9E432902F3}" srcOrd="0" destOrd="0" presId="urn:microsoft.com/office/officeart/2005/8/layout/orgChart1"/>
    <dgm:cxn modelId="{2D30852C-9146-4BD9-9D42-72D6B71C5A4B}" type="presOf" srcId="{DF3A8C50-3761-4DE2-8537-A9D0BD1C839F}" destId="{BA57E253-4370-4640-9C11-83CD3A74ADDC}" srcOrd="1" destOrd="0" presId="urn:microsoft.com/office/officeart/2005/8/layout/orgChart1"/>
    <dgm:cxn modelId="{72AD1D8C-7830-42DE-A3FB-314936BC4BC6}" type="presOf" srcId="{AE5360B8-50CC-4A7B-BCC1-81AFBC89BBD5}" destId="{E68DC6CC-773E-40B5-BFA1-F3CCE356388F}" srcOrd="0" destOrd="0" presId="urn:microsoft.com/office/officeart/2005/8/layout/orgChart1"/>
    <dgm:cxn modelId="{99565B0F-DCCC-490F-9C62-633EBBB9358A}" type="presParOf" srcId="{E68DC6CC-773E-40B5-BFA1-F3CCE356388F}" destId="{5803736F-9506-48D6-A71C-293058989451}" srcOrd="0" destOrd="0" presId="urn:microsoft.com/office/officeart/2005/8/layout/orgChart1"/>
    <dgm:cxn modelId="{1D6644E5-C2C2-4C44-AC2B-DAE4734BC513}" type="presParOf" srcId="{5803736F-9506-48D6-A71C-293058989451}" destId="{E4871FFC-12A0-40DE-9D98-0E51BA66EE0D}" srcOrd="0" destOrd="0" presId="urn:microsoft.com/office/officeart/2005/8/layout/orgChart1"/>
    <dgm:cxn modelId="{60902A68-490D-4F79-963D-1B93FCC60D6F}" type="presParOf" srcId="{E4871FFC-12A0-40DE-9D98-0E51BA66EE0D}" destId="{45F41848-6B77-4EBF-8A46-2747D70BC352}" srcOrd="0" destOrd="0" presId="urn:microsoft.com/office/officeart/2005/8/layout/orgChart1"/>
    <dgm:cxn modelId="{A31AFF8D-119D-402C-AF5C-95F7DC3557B4}" type="presParOf" srcId="{E4871FFC-12A0-40DE-9D98-0E51BA66EE0D}" destId="{8FC5284A-799D-457B-98E0-EF94C4FB469E}" srcOrd="1" destOrd="0" presId="urn:microsoft.com/office/officeart/2005/8/layout/orgChart1"/>
    <dgm:cxn modelId="{3C0DF2E2-162E-454F-B6EC-FFF9ED02BDDF}" type="presParOf" srcId="{5803736F-9506-48D6-A71C-293058989451}" destId="{C962E04C-0BEF-4219-8907-4105517F2C1C}" srcOrd="1" destOrd="0" presId="urn:microsoft.com/office/officeart/2005/8/layout/orgChart1"/>
    <dgm:cxn modelId="{ACE0A714-4FEB-4F08-915C-6E8CE0A32822}" type="presParOf" srcId="{C962E04C-0BEF-4219-8907-4105517F2C1C}" destId="{1393560C-5E77-41FA-A669-9FF2554EAAC7}" srcOrd="0" destOrd="0" presId="urn:microsoft.com/office/officeart/2005/8/layout/orgChart1"/>
    <dgm:cxn modelId="{FFCDEBD6-1293-47DA-949F-297449C12CF6}" type="presParOf" srcId="{C962E04C-0BEF-4219-8907-4105517F2C1C}" destId="{A988188C-3C03-426B-A15C-ABDA34F16AAD}" srcOrd="1" destOrd="0" presId="urn:microsoft.com/office/officeart/2005/8/layout/orgChart1"/>
    <dgm:cxn modelId="{2D0AB4E9-A8D1-4D02-83FC-008A2BAFD56B}" type="presParOf" srcId="{A988188C-3C03-426B-A15C-ABDA34F16AAD}" destId="{DFF0A041-1121-4258-B305-3969A7A8AD38}" srcOrd="0" destOrd="0" presId="urn:microsoft.com/office/officeart/2005/8/layout/orgChart1"/>
    <dgm:cxn modelId="{7B52697C-8347-498D-AC7C-9A874AEA70E1}" type="presParOf" srcId="{DFF0A041-1121-4258-B305-3969A7A8AD38}" destId="{83AD19A8-F29F-4113-A713-28F453CDB155}" srcOrd="0" destOrd="0" presId="urn:microsoft.com/office/officeart/2005/8/layout/orgChart1"/>
    <dgm:cxn modelId="{AE4B20D2-3532-4BED-8841-35DC13DFA765}" type="presParOf" srcId="{DFF0A041-1121-4258-B305-3969A7A8AD38}" destId="{90DFB282-E0EA-4931-A4F5-7DDEBF9BCFAA}" srcOrd="1" destOrd="0" presId="urn:microsoft.com/office/officeart/2005/8/layout/orgChart1"/>
    <dgm:cxn modelId="{9EB68408-FFB9-454B-BB4D-1C970FE6D9CD}" type="presParOf" srcId="{A988188C-3C03-426B-A15C-ABDA34F16AAD}" destId="{1748C13C-BF36-44F8-86F1-AC6084EB86AE}" srcOrd="1" destOrd="0" presId="urn:microsoft.com/office/officeart/2005/8/layout/orgChart1"/>
    <dgm:cxn modelId="{F0E20417-EA38-483A-BEB3-4305BE37B622}" type="presParOf" srcId="{A988188C-3C03-426B-A15C-ABDA34F16AAD}" destId="{BA8B363B-D7C5-4829-AFDB-0622EF91904D}" srcOrd="2" destOrd="0" presId="urn:microsoft.com/office/officeart/2005/8/layout/orgChart1"/>
    <dgm:cxn modelId="{C9F6601F-7FC6-4BCF-997D-58A86C27A8B3}" type="presParOf" srcId="{C962E04C-0BEF-4219-8907-4105517F2C1C}" destId="{1A7E3DC2-10DE-4290-AB7E-AA2721ACBF10}" srcOrd="2" destOrd="0" presId="urn:microsoft.com/office/officeart/2005/8/layout/orgChart1"/>
    <dgm:cxn modelId="{71178D7F-2A0A-4C9D-BB75-AEC0D9D8CC38}" type="presParOf" srcId="{C962E04C-0BEF-4219-8907-4105517F2C1C}" destId="{98A6C25B-3A6A-46DB-9F53-FD2923F13CFC}" srcOrd="3" destOrd="0" presId="urn:microsoft.com/office/officeart/2005/8/layout/orgChart1"/>
    <dgm:cxn modelId="{D07DA727-1798-4B9D-BE78-A9D9F7275735}" type="presParOf" srcId="{98A6C25B-3A6A-46DB-9F53-FD2923F13CFC}" destId="{8CD61BEF-E5EF-47F7-B27B-25AF6737D66D}" srcOrd="0" destOrd="0" presId="urn:microsoft.com/office/officeart/2005/8/layout/orgChart1"/>
    <dgm:cxn modelId="{563F6C00-5EE3-45D0-9D91-DE3A4ED8E471}" type="presParOf" srcId="{8CD61BEF-E5EF-47F7-B27B-25AF6737D66D}" destId="{6A2BE97F-4714-4D67-8513-4B9E432902F3}" srcOrd="0" destOrd="0" presId="urn:microsoft.com/office/officeart/2005/8/layout/orgChart1"/>
    <dgm:cxn modelId="{6885602C-2B2C-4F2F-A34B-7E727BBC5C85}" type="presParOf" srcId="{8CD61BEF-E5EF-47F7-B27B-25AF6737D66D}" destId="{8994CCCB-FF09-47BB-83DB-A3A4712B900D}" srcOrd="1" destOrd="0" presId="urn:microsoft.com/office/officeart/2005/8/layout/orgChart1"/>
    <dgm:cxn modelId="{7F80EB7F-1A44-43F1-A71B-225503B0768A}" type="presParOf" srcId="{98A6C25B-3A6A-46DB-9F53-FD2923F13CFC}" destId="{3FB12992-EAE6-4244-BF97-021214D1C4CD}" srcOrd="1" destOrd="0" presId="urn:microsoft.com/office/officeart/2005/8/layout/orgChart1"/>
    <dgm:cxn modelId="{04DE949B-AC77-436C-8B9D-D601A71EE4E0}" type="presParOf" srcId="{98A6C25B-3A6A-46DB-9F53-FD2923F13CFC}" destId="{0C41034A-D9CA-4716-865E-8784FF6690EE}" srcOrd="2" destOrd="0" presId="urn:microsoft.com/office/officeart/2005/8/layout/orgChart1"/>
    <dgm:cxn modelId="{50F31ED2-2E9C-4713-86F8-1A179A8E81DC}" type="presParOf" srcId="{C962E04C-0BEF-4219-8907-4105517F2C1C}" destId="{E63BD003-C76B-44E6-8FC2-4B922CDB75CB}" srcOrd="4" destOrd="0" presId="urn:microsoft.com/office/officeart/2005/8/layout/orgChart1"/>
    <dgm:cxn modelId="{2C190741-9189-4002-9E32-CF521B23AF82}" type="presParOf" srcId="{C962E04C-0BEF-4219-8907-4105517F2C1C}" destId="{F832E6F6-7027-415C-971D-31B2634BACA8}" srcOrd="5" destOrd="0" presId="urn:microsoft.com/office/officeart/2005/8/layout/orgChart1"/>
    <dgm:cxn modelId="{7CB50824-4F18-4EA9-B548-05080DF65890}" type="presParOf" srcId="{F832E6F6-7027-415C-971D-31B2634BACA8}" destId="{5302BDE3-F5E1-4627-BD18-5C77CA6F889E}" srcOrd="0" destOrd="0" presId="urn:microsoft.com/office/officeart/2005/8/layout/orgChart1"/>
    <dgm:cxn modelId="{66D07209-DA65-4008-B1A0-4B19F17F6268}" type="presParOf" srcId="{5302BDE3-F5E1-4627-BD18-5C77CA6F889E}" destId="{4D307BD8-239B-48CA-AE12-FE4D44D4BE9A}" srcOrd="0" destOrd="0" presId="urn:microsoft.com/office/officeart/2005/8/layout/orgChart1"/>
    <dgm:cxn modelId="{25D74E8D-6116-482A-9C8E-60953E5C0006}" type="presParOf" srcId="{5302BDE3-F5E1-4627-BD18-5C77CA6F889E}" destId="{BA57E253-4370-4640-9C11-83CD3A74ADDC}" srcOrd="1" destOrd="0" presId="urn:microsoft.com/office/officeart/2005/8/layout/orgChart1"/>
    <dgm:cxn modelId="{55A11CAD-7891-4584-AF7C-B38CA48E3CEC}" type="presParOf" srcId="{F832E6F6-7027-415C-971D-31B2634BACA8}" destId="{129F7660-6D49-4A6B-BF18-0B6A368BF5FC}" srcOrd="1" destOrd="0" presId="urn:microsoft.com/office/officeart/2005/8/layout/orgChart1"/>
    <dgm:cxn modelId="{699A4743-48E0-463A-BC44-4B53F433B9D6}" type="presParOf" srcId="{F832E6F6-7027-415C-971D-31B2634BACA8}" destId="{8FED580D-B2BF-4554-BCB8-1BDEA20C80BA}" srcOrd="2" destOrd="0" presId="urn:microsoft.com/office/officeart/2005/8/layout/orgChart1"/>
    <dgm:cxn modelId="{AC201CAB-369C-43FE-8AE5-A76201AC7C2D}" type="presParOf" srcId="{5803736F-9506-48D6-A71C-293058989451}" destId="{37283A93-276A-486C-9432-245EA4705744}" srcOrd="2" destOrd="0" presId="urn:microsoft.com/office/officeart/2005/8/layout/orgChart1"/>
    <dgm:cxn modelId="{C89F1040-32B8-4CDC-8A8D-4823B3E5905B}" type="presParOf" srcId="{37283A93-276A-486C-9432-245EA4705744}" destId="{E5DC7C0B-FA6C-48A6-9678-6AD801C82DCB}" srcOrd="0" destOrd="0" presId="urn:microsoft.com/office/officeart/2005/8/layout/orgChart1"/>
    <dgm:cxn modelId="{F1BF5C8A-2475-4AF4-A829-20B42829CF37}" type="presParOf" srcId="{37283A93-276A-486C-9432-245EA4705744}" destId="{E3EBCB6F-4B97-4636-AC16-297EAC74F401}" srcOrd="1" destOrd="0" presId="urn:microsoft.com/office/officeart/2005/8/layout/orgChart1"/>
    <dgm:cxn modelId="{4F52CBD3-4A91-4566-8106-9757084C7450}" type="presParOf" srcId="{E3EBCB6F-4B97-4636-AC16-297EAC74F401}" destId="{2851841A-58B9-4BA1-A875-F49D1429772C}" srcOrd="0" destOrd="0" presId="urn:microsoft.com/office/officeart/2005/8/layout/orgChart1"/>
    <dgm:cxn modelId="{28113469-8674-49EF-99F1-4EA37314796A}" type="presParOf" srcId="{2851841A-58B9-4BA1-A875-F49D1429772C}" destId="{39630F16-0CB1-4CDA-9109-2048A82DB878}" srcOrd="0" destOrd="0" presId="urn:microsoft.com/office/officeart/2005/8/layout/orgChart1"/>
    <dgm:cxn modelId="{58B921C1-0997-4A89-BF8E-A3F15BE4A5C1}" type="presParOf" srcId="{2851841A-58B9-4BA1-A875-F49D1429772C}" destId="{04AA1BD5-AB92-40DA-BADB-A6A2D4B79870}" srcOrd="1" destOrd="0" presId="urn:microsoft.com/office/officeart/2005/8/layout/orgChart1"/>
    <dgm:cxn modelId="{388A1AF3-92D5-4A1C-AA59-D2551DAB1997}" type="presParOf" srcId="{E3EBCB6F-4B97-4636-AC16-297EAC74F401}" destId="{B89DFEB0-D4D8-4824-A760-B6C642683101}" srcOrd="1" destOrd="0" presId="urn:microsoft.com/office/officeart/2005/8/layout/orgChart1"/>
    <dgm:cxn modelId="{46CA46AF-50E5-47DD-99BE-2AA60975D7CA}" type="presParOf" srcId="{E3EBCB6F-4B97-4636-AC16-297EAC74F401}" destId="{A92F0CB5-CC2E-49B3-8B03-509D78718B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C7C0B-FA6C-48A6-9678-6AD801C82DCB}">
      <dsp:nvSpPr>
        <dsp:cNvPr id="0" name=""/>
        <dsp:cNvSpPr/>
      </dsp:nvSpPr>
      <dsp:spPr>
        <a:xfrm>
          <a:off x="4768770" y="1599441"/>
          <a:ext cx="1393381" cy="10024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3381" y="100242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BD003-C76B-44E6-8FC2-4B922CDB75CB}">
      <dsp:nvSpPr>
        <dsp:cNvPr id="0" name=""/>
        <dsp:cNvSpPr/>
      </dsp:nvSpPr>
      <dsp:spPr>
        <a:xfrm>
          <a:off x="4768770" y="1599441"/>
          <a:ext cx="3373939" cy="256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529"/>
              </a:lnTo>
              <a:lnTo>
                <a:pt x="3373939" y="2272529"/>
              </a:lnTo>
              <a:lnTo>
                <a:pt x="3373939" y="256530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E3DC2-10DE-4290-AB7E-AA2721ACBF10}">
      <dsp:nvSpPr>
        <dsp:cNvPr id="0" name=""/>
        <dsp:cNvSpPr/>
      </dsp:nvSpPr>
      <dsp:spPr>
        <a:xfrm>
          <a:off x="4723050" y="1599441"/>
          <a:ext cx="91440" cy="2565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530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3560C-5E77-41FA-A669-9FF2554EAAC7}">
      <dsp:nvSpPr>
        <dsp:cNvPr id="0" name=""/>
        <dsp:cNvSpPr/>
      </dsp:nvSpPr>
      <dsp:spPr>
        <a:xfrm>
          <a:off x="1394830" y="1599441"/>
          <a:ext cx="3373939" cy="2565309"/>
        </a:xfrm>
        <a:custGeom>
          <a:avLst/>
          <a:gdLst/>
          <a:ahLst/>
          <a:cxnLst/>
          <a:rect l="0" t="0" r="0" b="0"/>
          <a:pathLst>
            <a:path>
              <a:moveTo>
                <a:pt x="3373939" y="0"/>
              </a:moveTo>
              <a:lnTo>
                <a:pt x="3373939" y="2272529"/>
              </a:lnTo>
              <a:lnTo>
                <a:pt x="0" y="2272529"/>
              </a:lnTo>
              <a:lnTo>
                <a:pt x="0" y="2565309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41848-6B77-4EBF-8A46-2747D70BC352}">
      <dsp:nvSpPr>
        <dsp:cNvPr id="0" name=""/>
        <dsp:cNvSpPr/>
      </dsp:nvSpPr>
      <dsp:spPr>
        <a:xfrm>
          <a:off x="3374580" y="205251"/>
          <a:ext cx="2788379" cy="13941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Public Library</a:t>
          </a:r>
          <a:endParaRPr lang="en-CA" sz="2900" kern="1200" dirty="0"/>
        </a:p>
      </dsp:txBody>
      <dsp:txXfrm>
        <a:off x="3374580" y="205251"/>
        <a:ext cx="2788379" cy="1394189"/>
      </dsp:txXfrm>
    </dsp:sp>
    <dsp:sp modelId="{83AD19A8-F29F-4113-A713-28F453CDB155}">
      <dsp:nvSpPr>
        <dsp:cNvPr id="0" name=""/>
        <dsp:cNvSpPr/>
      </dsp:nvSpPr>
      <dsp:spPr>
        <a:xfrm>
          <a:off x="640" y="4164751"/>
          <a:ext cx="2788379" cy="13941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Resident borrower</a:t>
          </a:r>
          <a:endParaRPr lang="en-CA" sz="2900" kern="1200" dirty="0"/>
        </a:p>
      </dsp:txBody>
      <dsp:txXfrm>
        <a:off x="640" y="4164751"/>
        <a:ext cx="2788379" cy="1394189"/>
      </dsp:txXfrm>
    </dsp:sp>
    <dsp:sp modelId="{6A2BE97F-4714-4D67-8513-4B9E432902F3}">
      <dsp:nvSpPr>
        <dsp:cNvPr id="0" name=""/>
        <dsp:cNvSpPr/>
      </dsp:nvSpPr>
      <dsp:spPr>
        <a:xfrm>
          <a:off x="3374580" y="4164751"/>
          <a:ext cx="2788379" cy="13941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Resident borrower</a:t>
          </a:r>
          <a:endParaRPr lang="en-CA" sz="2900" kern="1200" dirty="0"/>
        </a:p>
      </dsp:txBody>
      <dsp:txXfrm>
        <a:off x="3374580" y="4164751"/>
        <a:ext cx="2788379" cy="1394189"/>
      </dsp:txXfrm>
    </dsp:sp>
    <dsp:sp modelId="{4D307BD8-239B-48CA-AE12-FE4D44D4BE9A}">
      <dsp:nvSpPr>
        <dsp:cNvPr id="0" name=""/>
        <dsp:cNvSpPr/>
      </dsp:nvSpPr>
      <dsp:spPr>
        <a:xfrm>
          <a:off x="6748519" y="4164751"/>
          <a:ext cx="2788379" cy="13941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Resident Borrower</a:t>
          </a:r>
          <a:endParaRPr lang="en-CA" sz="2900" kern="1200" dirty="0"/>
        </a:p>
      </dsp:txBody>
      <dsp:txXfrm>
        <a:off x="6748519" y="4164751"/>
        <a:ext cx="2788379" cy="1394189"/>
      </dsp:txXfrm>
    </dsp:sp>
    <dsp:sp modelId="{39630F16-0CB1-4CDA-9109-2048A82DB878}">
      <dsp:nvSpPr>
        <dsp:cNvPr id="0" name=""/>
        <dsp:cNvSpPr/>
      </dsp:nvSpPr>
      <dsp:spPr>
        <a:xfrm>
          <a:off x="3373771" y="1904769"/>
          <a:ext cx="2788379" cy="13941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900" kern="1200" dirty="0" smtClean="0"/>
            <a:t>Shelter borrows on behalf of residents</a:t>
          </a:r>
          <a:endParaRPr lang="en-CA" sz="2900" kern="1200" dirty="0"/>
        </a:p>
      </dsp:txBody>
      <dsp:txXfrm>
        <a:off x="3373771" y="1904769"/>
        <a:ext cx="2788379" cy="1394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567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21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828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9758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737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2582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4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7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45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1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5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8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2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04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32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Hemmingway for the Homeless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 smtClean="0"/>
              <a:t>Stephanie Kwan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3492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42379511"/>
              </p:ext>
            </p:extLst>
          </p:nvPr>
        </p:nvGraphicFramePr>
        <p:xfrm>
          <a:off x="2159322" y="671333"/>
          <a:ext cx="7875929" cy="530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192455" y="6250329"/>
            <a:ext cx="582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Taken from “Facts &amp; Stats” on convenanthouse.ca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7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4010" y="763929"/>
            <a:ext cx="94217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I will be using some shelter jargon, feel free to ask me any questions during the presentation!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1757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8345" y="544010"/>
            <a:ext cx="1216629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Personal Needs Allowance (PNA)</a:t>
            </a:r>
            <a:r>
              <a:rPr lang="en-CA" sz="2800" dirty="0" smtClean="0"/>
              <a:t>: Money that shelter residents are 		entitled to. Ontario Works releases the funds to shelter 		</a:t>
            </a:r>
            <a:r>
              <a:rPr lang="en-CA" sz="2800" dirty="0"/>
              <a:t>	</a:t>
            </a:r>
            <a:r>
              <a:rPr lang="en-CA" sz="2800" dirty="0" smtClean="0"/>
              <a:t>	organizations. Some shelters release PNA once a week, or  				on a monthly basis. As of November 2015, shelter residents </a:t>
            </a:r>
          </a:p>
          <a:p>
            <a:r>
              <a:rPr lang="en-CA" sz="2800" dirty="0"/>
              <a:t>	</a:t>
            </a:r>
            <a:r>
              <a:rPr lang="en-CA" sz="2800" dirty="0" smtClean="0"/>
              <a:t>receive $140 per month. (in text citation)</a:t>
            </a:r>
          </a:p>
          <a:p>
            <a:endParaRPr lang="en-CA" sz="2800" dirty="0" smtClean="0"/>
          </a:p>
          <a:p>
            <a:endParaRPr lang="en-CA" sz="2800" dirty="0"/>
          </a:p>
          <a:p>
            <a:r>
              <a:rPr lang="en-CA" sz="2800" b="1" dirty="0" smtClean="0"/>
              <a:t>Resident</a:t>
            </a:r>
            <a:r>
              <a:rPr lang="en-CA" sz="2800" dirty="0" smtClean="0"/>
              <a:t>: Term used for a person registered to live within a shelter. 	Can be interchangeably used with “client”.</a:t>
            </a:r>
          </a:p>
          <a:p>
            <a:endParaRPr lang="en-CA" sz="2800" dirty="0"/>
          </a:p>
          <a:p>
            <a:endParaRPr lang="en-CA" sz="2800" dirty="0" smtClean="0"/>
          </a:p>
          <a:p>
            <a:r>
              <a:rPr lang="en-CA" sz="2800" b="1" dirty="0" smtClean="0"/>
              <a:t>Discharge</a:t>
            </a:r>
            <a:r>
              <a:rPr lang="en-CA" sz="2800" dirty="0" smtClean="0"/>
              <a:t>: The process where a resident leaves the shelter. The term 	is sometimes met with negative connotations.  </a:t>
            </a:r>
          </a:p>
        </p:txBody>
      </p:sp>
    </p:spTree>
    <p:extLst>
      <p:ext uri="{BB962C8B-B14F-4D97-AF65-F5344CB8AC3E}">
        <p14:creationId xmlns:p14="http://schemas.microsoft.com/office/powerpoint/2010/main" val="37916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8729"/>
          </a:xfrm>
        </p:spPr>
        <p:txBody>
          <a:bodyPr/>
          <a:lstStyle/>
          <a:p>
            <a:r>
              <a:rPr lang="en-CA" b="1" dirty="0" smtClean="0"/>
              <a:t>Restricted Library Card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38491" y="1932972"/>
            <a:ext cx="10174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Issued by Toronto Public Library to borrowers that do not have a permanent address.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Restricted borrowers can only borrow two books.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CA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The library card has to be renewed once every three months. Typically a letter with the resident’s name and address is preferred, but letters written by shelter staff about the resident’s homeless status is also accepted.</a:t>
            </a:r>
          </a:p>
        </p:txBody>
      </p:sp>
    </p:spTree>
    <p:extLst>
      <p:ext uri="{BB962C8B-B14F-4D97-AF65-F5344CB8AC3E}">
        <p14:creationId xmlns:p14="http://schemas.microsoft.com/office/powerpoint/2010/main" val="15166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60231151"/>
              </p:ext>
            </p:extLst>
          </p:nvPr>
        </p:nvGraphicFramePr>
        <p:xfrm>
          <a:off x="1307940" y="914399"/>
          <a:ext cx="9537540" cy="5764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5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307" y="0"/>
            <a:ext cx="9905998" cy="1905000"/>
          </a:xfrm>
        </p:spPr>
        <p:txBody>
          <a:bodyPr/>
          <a:lstStyle/>
          <a:p>
            <a:r>
              <a:rPr lang="en-CA" b="1" dirty="0" smtClean="0"/>
              <a:t>Shelter Resident Documentation</a:t>
            </a:r>
            <a:endParaRPr lang="en-C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7" y="2319759"/>
            <a:ext cx="4662985" cy="3124200"/>
          </a:xfrm>
        </p:spPr>
      </p:pic>
      <p:sp>
        <p:nvSpPr>
          <p:cNvPr id="5" name="TextBox 4"/>
          <p:cNvSpPr txBox="1"/>
          <p:nvPr/>
        </p:nvSpPr>
        <p:spPr>
          <a:xfrm>
            <a:off x="5451676" y="2204011"/>
            <a:ext cx="6562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Photocopies of health cards, passports, SIN card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Previous reprimands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Recorded instances of conversations between resident and shelter staff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Shelters that the resident has previously stayed in 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2862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80" y="0"/>
            <a:ext cx="9905998" cy="1905000"/>
          </a:xfrm>
        </p:spPr>
        <p:txBody>
          <a:bodyPr/>
          <a:lstStyle/>
          <a:p>
            <a:r>
              <a:rPr lang="en-CA" b="1" dirty="0" smtClean="0"/>
              <a:t>Benefits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8182" y="2048719"/>
            <a:ext cx="109376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Shelter residents who have a love of reading will have ease</a:t>
            </a:r>
          </a:p>
          <a:p>
            <a:r>
              <a:rPr lang="en-CA" sz="2800" dirty="0"/>
              <a:t>	</a:t>
            </a:r>
            <a:r>
              <a:rPr lang="en-CA" sz="2800" dirty="0" smtClean="0"/>
              <a:t>of access to library resources</a:t>
            </a:r>
          </a:p>
          <a:p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Encourages a love of reading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Fosters positive relationships within the community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CA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CA" sz="2800" dirty="0" smtClean="0"/>
              <a:t>Accountability system for discharged residents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211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112</TotalTime>
  <Words>178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Mesh</vt:lpstr>
      <vt:lpstr>Hemmingway for the Homeless</vt:lpstr>
      <vt:lpstr>PowerPoint Presentation</vt:lpstr>
      <vt:lpstr>PowerPoint Presentation</vt:lpstr>
      <vt:lpstr>PowerPoint Presentation</vt:lpstr>
      <vt:lpstr>Restricted Library Card</vt:lpstr>
      <vt:lpstr>PowerPoint Presentation</vt:lpstr>
      <vt:lpstr>Shelter Resident Documentation</vt:lpstr>
      <vt:lpstr>Benefits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Hemmingway for the Homeless</dc:title>
  <dc:creator>Stephanie Kwan</dc:creator>
  <cp:lastModifiedBy>Pam Casey</cp:lastModifiedBy>
  <cp:revision>17</cp:revision>
  <dcterms:created xsi:type="dcterms:W3CDTF">2016-04-28T20:17:06Z</dcterms:created>
  <dcterms:modified xsi:type="dcterms:W3CDTF">2016-04-29T10:54:40Z</dcterms:modified>
</cp:coreProperties>
</file>